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84" r:id="rId4"/>
    <p:sldId id="283" r:id="rId5"/>
    <p:sldId id="262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B0F"/>
    <a:srgbClr val="024281"/>
    <a:srgbClr val="941215"/>
    <a:srgbClr val="0171BD"/>
    <a:srgbClr val="595B5A"/>
    <a:srgbClr val="740868"/>
    <a:srgbClr val="128C74"/>
    <a:srgbClr val="F3B329"/>
    <a:srgbClr val="024481"/>
    <a:srgbClr val="097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0"/>
    <p:restoredTop sz="94641"/>
  </p:normalViewPr>
  <p:slideViewPr>
    <p:cSldViewPr snapToGrid="0" snapToObjects="1">
      <p:cViewPr varScale="1">
        <p:scale>
          <a:sx n="132" d="100"/>
          <a:sy n="132" d="100"/>
        </p:scale>
        <p:origin x="19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1C94A-A8BB-F14C-AE5E-0258C4A71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878F4C-B2BD-7240-A17B-CD4CCF50C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BB82D-FD09-ED4B-9357-FBAE6345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ACD25-CE47-6649-BE1D-4138A22E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348B-1314-E145-8269-C6ECE3E45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5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FC63-65F6-AB46-A337-E61E30AA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E241D-4A02-F147-9E17-7AF6F6919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1D87C-0D39-854C-8443-842EC8F9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B6756-CED1-594B-B9E4-9877130C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82E99-6E62-4048-9038-A48FD80F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6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12B3E-968E-CF4C-8030-71D9C7C33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C977B-B32F-9240-8BCE-6A8745B3B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F172E-25E8-564E-ADC1-D807FC1C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8D671-C00C-2E4E-A701-5E313F781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44992-3FDE-4744-9275-49DBC7EC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4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681F-F312-2144-AF48-5C004A3F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BC62-0123-8546-B91A-7D66FBF11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3BE46-D8FB-314E-96B0-D89D0D52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14D64-992A-A748-B81E-A61D7AD5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05A53-CF7A-DD42-95C6-C9784491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3419-41A2-244F-A780-B93F0D546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E3FE8-1BBD-1F4F-A9D0-D3A4BC6AE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B4085-70A9-0840-922F-EC67A04E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07664-F6D1-E445-8C10-AA1C89E8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BEE84-8076-7E4B-BCED-2D1D4CE0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3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069A-D1A4-5B41-BDDB-AE08986D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9752E-4CCB-EF45-951E-B3CDB9076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1B7EF-8389-9F44-A954-198053076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E8459-CABC-F746-B494-095184E3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ECD3C-72F3-204B-8A08-43B98AF4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1C4B6-AC60-274B-992C-A6172200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1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782A0-075C-284C-9F71-D60D114A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F53A2-F79F-2349-821E-4B4E4D7DD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0D07A-1415-BB48-9905-66C19B95D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9C0E2-0F82-8140-AE49-0FDC9CB3E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CBE119-ED5C-9249-B0B5-3AA922E1E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FD993F-80D6-2246-9C55-93D157CD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981B1-045D-3545-9AA7-BE8AEBBB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053339-A85B-0C48-9470-C8A7A75D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1FA0-C67B-0D42-8313-41B28587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2E212-3013-EB4B-9889-4DB64239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B190F-949F-1444-9B46-D75FCBB1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CEF04-0480-4F49-AA52-C670B440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2A28E6-4ED9-2A41-9C93-DC55619E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E3A28-96A8-B644-A6DC-87E2777B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FEFB0-F893-5346-9D4C-DB0BD6BD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3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A738-26D5-FA4F-99D2-890DCF9D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12593-4093-C44D-8B16-B6E8F495F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06757-FE57-FC47-9701-09E45F131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718C5-A2FF-F14F-B3BB-25A2A1C60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A0235-E9A8-F64C-88C1-69978F0E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96C87-0AAD-014C-ABDD-942822EF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6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C6A8-5F0C-884D-A005-04801CF8C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21AD32-3ABC-104C-A948-D32687D46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6379A-D3B6-D14D-BCC6-999BE4DCE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68477-E46B-E24A-8D86-E39B9548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E6811-9BAF-B74A-A2AB-8820A7D9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64D93-FAC5-1A4D-8CF5-8DCEAE2B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1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A1D46-445C-9541-A486-57A31006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D0647-139C-BC4D-9AB9-589CB5B0D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635D1-1A1A-0949-ACB8-0EBEC0C7F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7E4A-F9FB-C446-9E1C-1532258AFB0E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8DFE5-ADF5-9A4B-8523-7AF4F359D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AB241-9D12-A24D-8424-E59C80DC0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41C1-FF42-6047-A802-BEB268F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5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ith a blue background&#10;&#10;Description automatically generated with low confidence">
            <a:extLst>
              <a:ext uri="{FF2B5EF4-FFF2-40B4-BE49-F238E27FC236}">
                <a16:creationId xmlns:a16="http://schemas.microsoft.com/office/drawing/2014/main" id="{A8FB6F90-5936-D8F9-D11D-7183AFB36F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D8870C5-7BC0-137F-2413-26C6E08E3B93}"/>
              </a:ext>
            </a:extLst>
          </p:cNvPr>
          <p:cNvSpPr/>
          <p:nvPr/>
        </p:nvSpPr>
        <p:spPr>
          <a:xfrm>
            <a:off x="152400" y="152400"/>
            <a:ext cx="4164957" cy="1873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8A3E26-4F3D-90C8-52B2-913DB41530E2}"/>
              </a:ext>
            </a:extLst>
          </p:cNvPr>
          <p:cNvSpPr txBox="1"/>
          <p:nvPr/>
        </p:nvSpPr>
        <p:spPr>
          <a:xfrm>
            <a:off x="7856170" y="4091331"/>
            <a:ext cx="3992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Event/</a:t>
            </a:r>
            <a:r>
              <a:rPr lang="en-US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P</a:t>
            </a:r>
            <a:r>
              <a:rPr lang="en-US" sz="2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resentation Name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Speaker name</a:t>
            </a:r>
          </a:p>
          <a:p>
            <a:r>
              <a:rPr lang="en-US" i="1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101627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23F56A-DC2B-F9C9-8727-7D9A8BE8644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71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71D95-C60B-1BC8-9882-7ECFFE81B0F1}"/>
              </a:ext>
            </a:extLst>
          </p:cNvPr>
          <p:cNvSpPr txBox="1"/>
          <p:nvPr/>
        </p:nvSpPr>
        <p:spPr>
          <a:xfrm>
            <a:off x="1243615" y="2012276"/>
            <a:ext cx="970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Body copy here</a:t>
            </a:r>
          </a:p>
        </p:txBody>
      </p:sp>
      <p:pic>
        <p:nvPicPr>
          <p:cNvPr id="5" name="Picture 4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9887E3A-90BC-91A5-51A3-F1D7DF2246D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9866" y="6027938"/>
            <a:ext cx="2215730" cy="8300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33D70F-072E-4A6A-2A5D-3A37863C3564}"/>
              </a:ext>
            </a:extLst>
          </p:cNvPr>
          <p:cNvSpPr txBox="1"/>
          <p:nvPr/>
        </p:nvSpPr>
        <p:spPr>
          <a:xfrm>
            <a:off x="1243615" y="1062366"/>
            <a:ext cx="9704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Headline here.</a:t>
            </a:r>
            <a:endParaRPr lang="en-US" sz="4800" dirty="0"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192751-F41C-DC04-A48B-A0F4DA64BA99}"/>
              </a:ext>
            </a:extLst>
          </p:cNvPr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0242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60681D-EC63-BFFB-7DDB-86C623D0E3FC}"/>
              </a:ext>
            </a:extLst>
          </p:cNvPr>
          <p:cNvCxnSpPr>
            <a:cxnSpLocks/>
          </p:cNvCxnSpPr>
          <p:nvPr/>
        </p:nvCxnSpPr>
        <p:spPr>
          <a:xfrm>
            <a:off x="0" y="523220"/>
            <a:ext cx="12192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23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23F56A-DC2B-F9C9-8727-7D9A8BE8644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71D95-C60B-1BC8-9882-7ECFFE81B0F1}"/>
              </a:ext>
            </a:extLst>
          </p:cNvPr>
          <p:cNvSpPr txBox="1"/>
          <p:nvPr/>
        </p:nvSpPr>
        <p:spPr>
          <a:xfrm>
            <a:off x="1243615" y="2012276"/>
            <a:ext cx="970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24281"/>
                </a:solidFill>
                <a:effectLst/>
                <a:latin typeface="Century Gothic" panose="020B0502020202020204" pitchFamily="34" charset="0"/>
              </a:rPr>
              <a:t>Body copy here</a:t>
            </a:r>
          </a:p>
        </p:txBody>
      </p:sp>
      <p:pic>
        <p:nvPicPr>
          <p:cNvPr id="5" name="Picture 4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9887E3A-90BC-91A5-51A3-F1D7DF2246D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9866" y="6027938"/>
            <a:ext cx="2215730" cy="8300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33D70F-072E-4A6A-2A5D-3A37863C3564}"/>
              </a:ext>
            </a:extLst>
          </p:cNvPr>
          <p:cNvSpPr txBox="1"/>
          <p:nvPr/>
        </p:nvSpPr>
        <p:spPr>
          <a:xfrm>
            <a:off x="1243615" y="1062366"/>
            <a:ext cx="9704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24281"/>
                </a:solidFill>
                <a:effectLst/>
                <a:latin typeface="Century Gothic" panose="020B0502020202020204" pitchFamily="34" charset="0"/>
              </a:rPr>
              <a:t>Headline here.</a:t>
            </a:r>
            <a:endParaRPr lang="en-US" sz="4800" dirty="0">
              <a:solidFill>
                <a:srgbClr val="02428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3DB2E3-0F8C-16FE-1CB9-10D74C7F6F39}"/>
              </a:ext>
            </a:extLst>
          </p:cNvPr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0242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86B03D-F64E-EFEF-117F-D1A9272BD433}"/>
              </a:ext>
            </a:extLst>
          </p:cNvPr>
          <p:cNvCxnSpPr>
            <a:cxnSpLocks/>
          </p:cNvCxnSpPr>
          <p:nvPr/>
        </p:nvCxnSpPr>
        <p:spPr>
          <a:xfrm>
            <a:off x="0" y="523220"/>
            <a:ext cx="12192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0348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23F56A-DC2B-F9C9-8727-7D9A8BE86442}"/>
              </a:ext>
            </a:extLst>
          </p:cNvPr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0171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71D95-C60B-1BC8-9882-7ECFFE81B0F1}"/>
              </a:ext>
            </a:extLst>
          </p:cNvPr>
          <p:cNvSpPr txBox="1"/>
          <p:nvPr/>
        </p:nvSpPr>
        <p:spPr>
          <a:xfrm>
            <a:off x="1243615" y="2006340"/>
            <a:ext cx="970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 panose="020B0502020202020204" pitchFamily="34" charset="0"/>
              </a:rPr>
              <a:t>Body copy here</a:t>
            </a:r>
          </a:p>
        </p:txBody>
      </p:sp>
      <p:pic>
        <p:nvPicPr>
          <p:cNvPr id="5" name="Picture 4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9887E3A-90BC-91A5-51A3-F1D7DF2246D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9866" y="6027938"/>
            <a:ext cx="2215730" cy="8300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33D70F-072E-4A6A-2A5D-3A37863C3564}"/>
              </a:ext>
            </a:extLst>
          </p:cNvPr>
          <p:cNvSpPr txBox="1"/>
          <p:nvPr/>
        </p:nvSpPr>
        <p:spPr>
          <a:xfrm>
            <a:off x="1243615" y="1062366"/>
            <a:ext cx="9704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171BD"/>
                </a:solidFill>
                <a:effectLst/>
                <a:latin typeface="Century Gothic" panose="020B0502020202020204" pitchFamily="34" charset="0"/>
              </a:rPr>
              <a:t>Headline here.</a:t>
            </a:r>
            <a:endParaRPr lang="en-US" sz="4800" dirty="0">
              <a:solidFill>
                <a:srgbClr val="0171BD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037231-E50C-D8BD-5B9B-67194D07BC19}"/>
              </a:ext>
            </a:extLst>
          </p:cNvPr>
          <p:cNvCxnSpPr>
            <a:cxnSpLocks/>
          </p:cNvCxnSpPr>
          <p:nvPr/>
        </p:nvCxnSpPr>
        <p:spPr>
          <a:xfrm>
            <a:off x="0" y="523220"/>
            <a:ext cx="12192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0327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2E429B-F03F-1B5A-5F19-E795F275F19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3B3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C3CA12-0112-E314-7455-837824FED9D3}"/>
              </a:ext>
            </a:extLst>
          </p:cNvPr>
          <p:cNvSpPr txBox="1"/>
          <p:nvPr/>
        </p:nvSpPr>
        <p:spPr>
          <a:xfrm>
            <a:off x="477456" y="330420"/>
            <a:ext cx="20111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24281"/>
                </a:solidFill>
                <a:effectLst/>
                <a:latin typeface="Century Gothic" panose="020B0502020202020204" pitchFamily="34" charset="0"/>
              </a:rPr>
              <a:t>Header</a:t>
            </a:r>
            <a:endParaRPr lang="en-US" sz="3600" dirty="0">
              <a:solidFill>
                <a:srgbClr val="02428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D497E1-5975-0405-DF2C-5BCAA9D4A481}"/>
              </a:ext>
            </a:extLst>
          </p:cNvPr>
          <p:cNvSpPr txBox="1"/>
          <p:nvPr/>
        </p:nvSpPr>
        <p:spPr>
          <a:xfrm>
            <a:off x="477456" y="3457564"/>
            <a:ext cx="20111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41215"/>
                </a:solidFill>
                <a:effectLst/>
                <a:latin typeface="Century Gothic" panose="020B0502020202020204" pitchFamily="34" charset="0"/>
              </a:rPr>
              <a:t>Header</a:t>
            </a:r>
            <a:endParaRPr lang="en-US" sz="3600" dirty="0">
              <a:solidFill>
                <a:srgbClr val="941215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4FD664F-C25F-4401-1CCE-585FAE5063EE}"/>
              </a:ext>
            </a:extLst>
          </p:cNvPr>
          <p:cNvSpPr/>
          <p:nvPr/>
        </p:nvSpPr>
        <p:spPr>
          <a:xfrm>
            <a:off x="590605" y="938926"/>
            <a:ext cx="11039644" cy="2403567"/>
          </a:xfrm>
          <a:prstGeom prst="roundRect">
            <a:avLst>
              <a:gd name="adj" fmla="val 11061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6CF5FE1-8F26-B08B-35E5-EB64BF766638}"/>
              </a:ext>
            </a:extLst>
          </p:cNvPr>
          <p:cNvSpPr/>
          <p:nvPr/>
        </p:nvSpPr>
        <p:spPr>
          <a:xfrm>
            <a:off x="590605" y="4103895"/>
            <a:ext cx="11039644" cy="2403567"/>
          </a:xfrm>
          <a:prstGeom prst="roundRect">
            <a:avLst>
              <a:gd name="adj" fmla="val 11061"/>
            </a:avLst>
          </a:prstGeom>
          <a:solidFill>
            <a:srgbClr val="94121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FCF31-DBCC-7441-D53D-C0BD259720EF}"/>
              </a:ext>
            </a:extLst>
          </p:cNvPr>
          <p:cNvSpPr txBox="1"/>
          <p:nvPr/>
        </p:nvSpPr>
        <p:spPr>
          <a:xfrm>
            <a:off x="810478" y="1099862"/>
            <a:ext cx="970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Body copy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172B59-14DA-3B3D-871C-0CD25A84FE5A}"/>
              </a:ext>
            </a:extLst>
          </p:cNvPr>
          <p:cNvSpPr txBox="1"/>
          <p:nvPr/>
        </p:nvSpPr>
        <p:spPr>
          <a:xfrm>
            <a:off x="810478" y="4353201"/>
            <a:ext cx="970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Body copy here</a:t>
            </a:r>
          </a:p>
        </p:txBody>
      </p:sp>
    </p:spTree>
    <p:extLst>
      <p:ext uri="{BB962C8B-B14F-4D97-AF65-F5344CB8AC3E}">
        <p14:creationId xmlns:p14="http://schemas.microsoft.com/office/powerpoint/2010/main" val="1748107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924AEBA-B482-9B43-BAE0-2FE7610D3CF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39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647E60E-2FD1-564C-AFBF-D358430DD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196" y="2416065"/>
            <a:ext cx="2579608" cy="202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3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9930</TotalTime>
  <Words>33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Paul</dc:creator>
  <cp:lastModifiedBy>Alan Paul</cp:lastModifiedBy>
  <cp:revision>31</cp:revision>
  <dcterms:created xsi:type="dcterms:W3CDTF">2019-02-07T18:25:39Z</dcterms:created>
  <dcterms:modified xsi:type="dcterms:W3CDTF">2023-09-18T22:33:14Z</dcterms:modified>
</cp:coreProperties>
</file>